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вно 5"/>
          <p:cNvSpPr/>
          <p:nvPr/>
        </p:nvSpPr>
        <p:spPr>
          <a:xfrm>
            <a:off x="-190734" y="-373777"/>
            <a:ext cx="9721828" cy="2592288"/>
          </a:xfrm>
          <a:prstGeom prst="mathEqual">
            <a:avLst>
              <a:gd name="adj1" fmla="val 20361"/>
              <a:gd name="adj2" fmla="val 5442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5" y="1772816"/>
            <a:ext cx="6766750" cy="48147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260074" y="260648"/>
            <a:ext cx="94330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Уголок </a:t>
            </a:r>
            <a:endParaRPr lang="ru-RU" sz="4000" dirty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  экспериментирования </a:t>
            </a:r>
            <a:endParaRPr lang="ru-RU" sz="4000" dirty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52120" y="1584087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Группа № 1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116632"/>
            <a:ext cx="8928992" cy="6594696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3185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7504" y="116632"/>
            <a:ext cx="8928992" cy="6594696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475656" y="1153636"/>
            <a:ext cx="2304256" cy="93610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606811" y="1318406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ЦЕЛЬ:</a:t>
            </a:r>
            <a:endParaRPr lang="ru-RU" sz="32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03648" y="2233201"/>
            <a:ext cx="65527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создание благоприятных условий для практических исследований воспитанников и заинтересованности детей в самостоятельном поиске информации.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496" y="2780928"/>
            <a:ext cx="6858000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378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4005064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180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7504" y="116632"/>
            <a:ext cx="8928992" cy="6594696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1403648" y="389526"/>
            <a:ext cx="6552728" cy="93610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606809" y="503635"/>
            <a:ext cx="6349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Образовательные и развивающие задачи экспериментального уголка: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3068960"/>
            <a:ext cx="6858000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378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2656" y="4005064"/>
            <a:ext cx="6858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13240" y="1628800"/>
            <a:ext cx="66967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•	Формирование первоначальных представлений об объектах окружающего мира и их свойствах;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•	формирование навыка предметной деятельности;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•	развитие мелкой моторики и координации движений;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•	развитие исследовательских умений при помощи различных форм восприятия: зрения, слуха, вкуса, осязания;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развитие умения сосредотачивать внимание на объекте.</a:t>
            </a:r>
          </a:p>
        </p:txBody>
      </p:sp>
    </p:spTree>
    <p:extLst>
      <p:ext uri="{BB962C8B-B14F-4D97-AF65-F5344CB8AC3E}">
        <p14:creationId xmlns:p14="http://schemas.microsoft.com/office/powerpoint/2010/main" val="277216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7504" y="116632"/>
            <a:ext cx="8928992" cy="6594696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43608" y="735183"/>
            <a:ext cx="73448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В мини – лаборатории хранятся оборудование и материалы, необходимые для проведения опытов, материалы, с помощью которых дети опытным путём познают тайны живой и неживой природы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: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endParaRPr lang="ru-RU" dirty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9815" l="5000" r="93333">
                        <a14:foregroundMark x1="15625" y1="65000" x2="25833" y2="54259"/>
                        <a14:foregroundMark x1="33021" y1="63148" x2="35833" y2="60556"/>
                        <a14:foregroundMark x1="18333" y1="52407" x2="22813" y2="50926"/>
                        <a14:foregroundMark x1="84479" y1="53148" x2="86146" y2="38333"/>
                        <a14:foregroundMark x1="80000" y1="70185" x2="76563" y2="62963"/>
                        <a14:foregroundMark x1="68958" y1="52407" x2="74167" y2="49444"/>
                        <a14:foregroundMark x1="90417" y1="72778" x2="90417" y2="6851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593" y="2219174"/>
            <a:ext cx="6538814" cy="400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268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7504" y="116632"/>
            <a:ext cx="8928992" cy="6594696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844824"/>
            <a:ext cx="7200800" cy="4567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115616" y="367496"/>
            <a:ext cx="69127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-Природный материал 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-деревянные палочки; -камни большие; -камни маленькие;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-песок  -шишки; -ракушки;-фасоль;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-жёлуди; -скорлупа грецких орехов; - глина.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12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7504" y="116632"/>
            <a:ext cx="8928992" cy="6594696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827584" y="548680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-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Специальная посуда (разнообразные  ёмкости, подносы, мерные ложки, стаканчики, трубочки, воронки, тарелки, ситечки);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49009"/>
            <a:ext cx="7791174" cy="4222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526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7784" y="188640"/>
            <a:ext cx="63367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Вода: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• сосуды для воды; таз, губка, пипетка, груша, пластмассовый шприц, воронки, желобки из половины пластиковой бутылки, картон в виде лесенки, трубочки. Игрушки резиновые , рыбки, мячик маленький.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73280"/>
            <a:ext cx="7874488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339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8032" y="3966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Песок:</a:t>
            </a:r>
          </a:p>
          <a:p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Песочница, лупа, игрушки для песка , совочки, лопатки, сито, палочки, трубочки, таз.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94760" y="38515"/>
            <a:ext cx="41768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Воздух: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Пластмассовая бутылка, таз,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вееры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, тарелки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однор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., трубочки,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кораблик, перышки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239998"/>
            <a:ext cx="7128792" cy="4150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22760" y="538067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Снег:</a:t>
            </a:r>
          </a:p>
          <a:p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Черная бумага, тазик, лупа, формочки, лопатки, бутылка с дырочкой в крышке, формы для льда.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067945" y="4858942"/>
            <a:ext cx="50760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Ткань: </a:t>
            </a:r>
          </a:p>
          <a:p>
            <a:pPr algn="r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Разноцветные</a:t>
            </a:r>
          </a:p>
          <a:p>
            <a:pPr algn="r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 лоскутки ткани, лупа. Бумага:</a:t>
            </a:r>
          </a:p>
          <a:p>
            <a:pPr algn="r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Разная бумага, картон, салфетки,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крепбумага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, лупа, бумага разной плотности.</a:t>
            </a:r>
          </a:p>
          <a:p>
            <a:pPr algn="r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игрушки 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latin typeface="Arial Black" pitchFamily="34" charset="0"/>
              </a:rPr>
              <a:t>«киндеры».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52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2184</TotalTime>
  <Words>232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чача</dc:creator>
  <cp:lastModifiedBy>Пользователь Windows</cp:lastModifiedBy>
  <cp:revision>22</cp:revision>
  <dcterms:created xsi:type="dcterms:W3CDTF">2021-10-06T13:29:58Z</dcterms:created>
  <dcterms:modified xsi:type="dcterms:W3CDTF">2021-11-09T18:33:32Z</dcterms:modified>
</cp:coreProperties>
</file>