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A40CD-7858-4860-994D-B6C0BD596A12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CFCA4-0DCF-4922-8181-FD7AF641FF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0173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A40CD-7858-4860-994D-B6C0BD596A12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CFCA4-0DCF-4922-8181-FD7AF641FF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338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821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18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7451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797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6936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1834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408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56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571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138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107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815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844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3464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8262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</cp:revision>
  <dcterms:created xsi:type="dcterms:W3CDTF">2022-01-09T18:20:51Z</dcterms:created>
  <dcterms:modified xsi:type="dcterms:W3CDTF">2022-01-09T18:20:51Z</dcterms:modified>
</cp:coreProperties>
</file>